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F2E575-8A84-9C59-8661-1714293925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DF20822-E3DC-712B-3FCD-BB4B2583FF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85CE82-B435-36B2-1475-695D48CCC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39DE0C-637C-A8D9-62E5-19DE56A77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6CE6514-3A1F-0AA7-4312-8109B272F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4577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A296FF-4759-5378-C7E4-58FBD36ED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0119552-44BE-0CE4-0A4B-0B34A6C5D5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D08E77-4B40-BC57-C150-B22E3AF60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28081B-6ECB-6211-4B0E-20EE123E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B5F58F-66B0-F536-436D-4093914A5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0965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A271135-F675-BE19-4A88-C8B24178C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DC33CA7-AEC3-E082-252D-6C93CD384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DF4790-6742-7748-3137-739561424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E48589-1406-C583-7574-00F0457EC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7412FE-4644-4AAE-4358-47B25DC60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2267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380DC9-DFB7-5861-C2FE-ECE386354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3981DD-35C7-CA88-1A0C-1CB1D9A70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C93646-E71A-557A-D601-6309347F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E10717-7FAB-06DB-5B30-79E8FBE13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46682A-1DFB-D3FD-30D7-144A56A17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1704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EB9471-82B1-77EC-D0E6-D04AA455D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3C56A0-E13A-75C3-6E40-E6B2CB9B8D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12FD9A-F3E4-F876-CC89-B943F883D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AAD189-A508-8296-B31E-ABC4A037E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321259-2BF0-DF01-D6CA-B87E5034B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3497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86169A-1CD6-7787-0459-0929A4D5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BAD6B46-5C7C-DBAE-FA84-C0A2A63C6A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4BC66AF-4537-91F0-B700-766AAF9C6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E28D4C9-80BB-C439-D88D-09EB0AFFC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2958090-DFF2-9A4F-DADC-82CCC5492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FDBD1D1-D49C-6244-7130-B6D0904F4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9800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FBCDB0-4FBE-36C2-9A35-CC8F1595F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663BEBB-7346-8517-B5D6-D7E9B7EEC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3AF6E31-7332-03C1-CD0D-C9BABF6B5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D1EEAA1-B128-9D9C-903E-4C171C8819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470A970-910F-CDBE-A7A3-ADE68FDFEB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8942E8D-19AA-2B9C-AEF1-237166D07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4929723-B62C-5F27-213C-38BE4CAA2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D3DACEF-FA98-1478-126D-2BB0D04C1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039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E0E73B-6815-F4F2-2DC6-03E02A43E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43FA0EB-112F-853F-449E-A3ABAF418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FFF2F59-249A-4EEF-955D-D18DC18A6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490E-A3EA-EF12-11B1-1298FAA8E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8332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BAE2F78-17AA-D826-AB3E-1E3F2787F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A83F7D2-2C49-F5D4-4C5E-DA904043F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CA1095F-269F-2B66-4298-75FAACD50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7393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33D59A-A812-C5A3-4A77-91631EF2B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E1B2BD-33C1-49D9-C3DA-4F89288BA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533CDCA-A3D4-E188-DC86-9BFC3B3AC8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3B0D3CA-EC13-2E5A-F448-FADB29E5C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5254D77-45F5-78F6-BBCC-1DFDA928E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12CCB0E-10E4-1E65-A901-2E489274E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3867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F80204-4CFE-5A49-262E-174143BCE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97DAE70-33C0-A886-D1D0-D9E9AC457E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CBE97F5-9A1D-104F-1E4A-BC75EE190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63354AA-0908-DC13-29DB-47D271939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4C655B7-E298-BAE6-1FFF-C2AE494FB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8DF2565-4F17-86C4-20DE-75F9A879F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6738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E0D11EE-FC53-CA89-C744-642F4448C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C1B78A8-383A-563E-2079-8268C5C46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0011BB7-8380-2327-D263-2F2097E702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203247-8059-4770-709E-D4987E609A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777520-00F9-5C41-3E5E-0B338EB1FF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1549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5184732" y="598167"/>
            <a:ext cx="2964209" cy="3601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Bewerbungsverfahren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520436" y="2405433"/>
            <a:ext cx="3816424" cy="3772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6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/>
              <a:t>Einreichung und Prüfung der </a:t>
            </a:r>
            <a:r>
              <a:rPr sz="1200" dirty="0" err="1"/>
              <a:t>Bewerbungsunterlagen</a:t>
            </a:r>
            <a:endParaRPr lang="de-DE" sz="1200" dirty="0"/>
          </a:p>
          <a:p>
            <a:pPr marL="0" marR="0">
              <a:lnSpc>
                <a:spcPts val="1464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1200" dirty="0"/>
              <a:t>(vor oder nach Teilnahme an einem APP/AKJP-Infoabend)</a:t>
            </a:r>
            <a:endParaRPr sz="1200" dirty="0"/>
          </a:p>
        </p:txBody>
      </p:sp>
      <p:sp>
        <p:nvSpPr>
          <p:cNvPr id="8" name="object 8"/>
          <p:cNvSpPr txBox="1"/>
          <p:nvPr/>
        </p:nvSpPr>
        <p:spPr>
          <a:xfrm>
            <a:off x="7159320" y="2962698"/>
            <a:ext cx="1129817" cy="8134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82"/>
              </a:lnSpc>
              <a:spcBef>
                <a:spcPts val="0"/>
              </a:spcBef>
              <a:spcAft>
                <a:spcPts val="0"/>
              </a:spcAft>
            </a:pPr>
            <a:r>
              <a:rPr sz="1300" spc="-15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Teilnahme</a:t>
            </a:r>
            <a:r>
              <a:rPr sz="1300" spc="4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</a:p>
          <a:p>
            <a:pPr marL="6096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13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inem</a:t>
            </a:r>
            <a:endParaRPr lang="de-DE" sz="13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APP/AKJP-</a:t>
            </a:r>
            <a:r>
              <a:rPr sz="13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Infoabend</a:t>
            </a:r>
            <a:endParaRPr sz="13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72127" y="3253996"/>
            <a:ext cx="2614622" cy="1044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82"/>
              </a:lnSpc>
              <a:spcBef>
                <a:spcPts val="0"/>
              </a:spcBef>
              <a:spcAft>
                <a:spcPts val="0"/>
              </a:spcAft>
            </a:pPr>
            <a:r>
              <a:rPr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Einladung</a:t>
            </a:r>
            <a:r>
              <a:rPr sz="1300" spc="16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zum</a:t>
            </a:r>
            <a:r>
              <a:rPr sz="1300" spc="2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Auswahlgespräch</a:t>
            </a:r>
          </a:p>
          <a:p>
            <a:pPr marL="136525" marR="0">
              <a:lnSpc>
                <a:spcPts val="1582"/>
              </a:lnSpc>
              <a:spcBef>
                <a:spcPts val="5015"/>
              </a:spcBef>
              <a:spcAft>
                <a:spcPts val="0"/>
              </a:spcAft>
            </a:pPr>
            <a:r>
              <a:rPr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Vorläufige</a:t>
            </a:r>
            <a:r>
              <a:rPr sz="1300" spc="38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Zulassung</a:t>
            </a:r>
            <a:r>
              <a:rPr sz="1300" spc="29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zur</a:t>
            </a:r>
            <a:r>
              <a:rPr sz="1300" spc="16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</a:t>
            </a:r>
            <a:endParaRPr sz="13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88285" y="3916713"/>
            <a:ext cx="1377469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860" marR="0">
              <a:lnSpc>
                <a:spcPts val="1215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PNUMPO+Calibri"/>
                <a:cs typeface="PNUMPO+Calibri"/>
              </a:rPr>
              <a:t>(verschiedene</a:t>
            </a:r>
            <a:r>
              <a:rPr sz="1000" spc="34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000" dirty="0">
                <a:solidFill>
                  <a:srgbClr val="000000"/>
                </a:solidFill>
                <a:latin typeface="PNUMPO+Calibri"/>
                <a:cs typeface="PNUMPO+Calibri"/>
              </a:rPr>
              <a:t>Termine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1000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000" dirty="0" err="1">
                <a:solidFill>
                  <a:srgbClr val="000000"/>
                </a:solidFill>
                <a:latin typeface="PNUMPO+Calibri"/>
                <a:cs typeface="PNUMPO+Calibri"/>
              </a:rPr>
              <a:t>zur</a:t>
            </a:r>
            <a:r>
              <a:rPr sz="1000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000" dirty="0" err="1">
                <a:solidFill>
                  <a:srgbClr val="000000"/>
                </a:solidFill>
                <a:latin typeface="PNUMPO+Calibri"/>
                <a:cs typeface="PNUMPO+Calibri"/>
              </a:rPr>
              <a:t>Auswahl</a:t>
            </a:r>
            <a:r>
              <a:rPr lang="de-DE" sz="1000" dirty="0">
                <a:solidFill>
                  <a:srgbClr val="000000"/>
                </a:solidFill>
                <a:latin typeface="PNUMPO+Calibri"/>
                <a:cs typeface="PNUMPO+Calibri"/>
              </a:rPr>
              <a:t>)</a:t>
            </a:r>
            <a:endParaRPr sz="1000" dirty="0">
              <a:solidFill>
                <a:srgbClr val="000000"/>
              </a:solidFill>
              <a:latin typeface="PNUMPO+Calibri"/>
              <a:cs typeface="PNUMPO+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41951" y="4726859"/>
            <a:ext cx="2614623" cy="4371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63" marR="0">
              <a:lnSpc>
                <a:spcPts val="1582"/>
              </a:lnSpc>
              <a:spcBef>
                <a:spcPts val="0"/>
              </a:spcBef>
              <a:spcAft>
                <a:spcPts val="0"/>
              </a:spcAft>
            </a:pP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Anmeldung</a:t>
            </a:r>
            <a:r>
              <a:rPr sz="1300" spc="33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zur</a:t>
            </a:r>
            <a:r>
              <a:rPr sz="1300" spc="16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Ausbildung</a:t>
            </a:r>
            <a:r>
              <a:rPr sz="1300" spc="41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und</a:t>
            </a:r>
            <a:r>
              <a:rPr sz="1300" spc="18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zum</a:t>
            </a:r>
          </a:p>
          <a:p>
            <a:pPr marL="0" marR="0">
              <a:lnSpc>
                <a:spcPts val="1559"/>
              </a:lnSpc>
              <a:spcBef>
                <a:spcPts val="0"/>
              </a:spcBef>
              <a:spcAft>
                <a:spcPts val="0"/>
              </a:spcAft>
            </a:pP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Einführungsseminar</a:t>
            </a:r>
            <a:r>
              <a:rPr sz="1300" spc="58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über Homepage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2761840" y="5634881"/>
            <a:ext cx="3156762" cy="2390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82"/>
              </a:lnSpc>
              <a:spcBef>
                <a:spcPts val="0"/>
              </a:spcBef>
              <a:spcAft>
                <a:spcPts val="0"/>
              </a:spcAft>
            </a:pP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Vertragsunterzeichnung,</a:t>
            </a:r>
            <a:r>
              <a:rPr sz="1300" spc="34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Zulassungsbescheid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894A376C-A29A-015C-ED41-F553EF9EEB20}"/>
              </a:ext>
            </a:extLst>
          </p:cNvPr>
          <p:cNvSpPr txBox="1"/>
          <p:nvPr/>
        </p:nvSpPr>
        <p:spPr>
          <a:xfrm>
            <a:off x="2391206" y="1432393"/>
            <a:ext cx="4805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Ausbildung Psychologische*r Psychotherapeut*in / </a:t>
            </a:r>
          </a:p>
          <a:p>
            <a:r>
              <a:rPr lang="de-DE" sz="1400" dirty="0"/>
              <a:t>Systemische Therapie – Der Weg zur Zulassung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4F8BCFC-E35C-FA5B-392A-5DFFE19B0DA8}"/>
              </a:ext>
            </a:extLst>
          </p:cNvPr>
          <p:cNvSpPr/>
          <p:nvPr/>
        </p:nvSpPr>
        <p:spPr>
          <a:xfrm>
            <a:off x="2247544" y="1448367"/>
            <a:ext cx="4452359" cy="56852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8CB4187-1A11-99B0-1C86-AB44AE504A8F}"/>
              </a:ext>
            </a:extLst>
          </p:cNvPr>
          <p:cNvSpPr/>
          <p:nvPr/>
        </p:nvSpPr>
        <p:spPr>
          <a:xfrm>
            <a:off x="2391206" y="2309811"/>
            <a:ext cx="4089670" cy="56852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B0D8590-2C7D-87D9-2AEA-98FA20AB8675}"/>
              </a:ext>
            </a:extLst>
          </p:cNvPr>
          <p:cNvSpPr/>
          <p:nvPr/>
        </p:nvSpPr>
        <p:spPr>
          <a:xfrm>
            <a:off x="2391206" y="3170086"/>
            <a:ext cx="4089670" cy="43713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0C6415E2-7DBF-2AEF-9178-4360784373A5}"/>
              </a:ext>
            </a:extLst>
          </p:cNvPr>
          <p:cNvSpPr/>
          <p:nvPr/>
        </p:nvSpPr>
        <p:spPr>
          <a:xfrm>
            <a:off x="2383813" y="3927940"/>
            <a:ext cx="4089670" cy="43713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9D197B07-D193-A49B-AE54-85E3B6C706EB}"/>
              </a:ext>
            </a:extLst>
          </p:cNvPr>
          <p:cNvSpPr/>
          <p:nvPr/>
        </p:nvSpPr>
        <p:spPr>
          <a:xfrm>
            <a:off x="2381284" y="4726860"/>
            <a:ext cx="4089670" cy="43713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3901DB59-999A-0E71-7AC7-570F64EB866A}"/>
              </a:ext>
            </a:extLst>
          </p:cNvPr>
          <p:cNvSpPr/>
          <p:nvPr/>
        </p:nvSpPr>
        <p:spPr>
          <a:xfrm>
            <a:off x="2391206" y="5499796"/>
            <a:ext cx="4089670" cy="43713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EC6EA12C-E653-B616-48B0-588E651F5CA8}"/>
              </a:ext>
            </a:extLst>
          </p:cNvPr>
          <p:cNvSpPr/>
          <p:nvPr/>
        </p:nvSpPr>
        <p:spPr>
          <a:xfrm>
            <a:off x="6991560" y="2885823"/>
            <a:ext cx="1433532" cy="147925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Pfeil: nach unten 18">
            <a:extLst>
              <a:ext uri="{FF2B5EF4-FFF2-40B4-BE49-F238E27FC236}">
                <a16:creationId xmlns:a16="http://schemas.microsoft.com/office/drawing/2014/main" id="{FD0C0E80-4BDC-FF79-1AB1-F7EEBA9A8109}"/>
              </a:ext>
            </a:extLst>
          </p:cNvPr>
          <p:cNvSpPr/>
          <p:nvPr/>
        </p:nvSpPr>
        <p:spPr>
          <a:xfrm>
            <a:off x="4138292" y="2048702"/>
            <a:ext cx="210971" cy="22930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0" name="Pfeil: nach unten 19">
            <a:extLst>
              <a:ext uri="{FF2B5EF4-FFF2-40B4-BE49-F238E27FC236}">
                <a16:creationId xmlns:a16="http://schemas.microsoft.com/office/drawing/2014/main" id="{6DB72CE4-5FB6-37AD-9274-4C8D3799B6DC}"/>
              </a:ext>
            </a:extLst>
          </p:cNvPr>
          <p:cNvSpPr/>
          <p:nvPr/>
        </p:nvSpPr>
        <p:spPr>
          <a:xfrm>
            <a:off x="4129250" y="2917139"/>
            <a:ext cx="210971" cy="22930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1" name="Pfeil: nach unten 20">
            <a:extLst>
              <a:ext uri="{FF2B5EF4-FFF2-40B4-BE49-F238E27FC236}">
                <a16:creationId xmlns:a16="http://schemas.microsoft.com/office/drawing/2014/main" id="{5F918F9E-A36F-FC11-5460-0B25CD0D76BB}"/>
              </a:ext>
            </a:extLst>
          </p:cNvPr>
          <p:cNvSpPr/>
          <p:nvPr/>
        </p:nvSpPr>
        <p:spPr>
          <a:xfrm>
            <a:off x="4126721" y="3645024"/>
            <a:ext cx="210971" cy="22930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2" name="Pfeil: nach unten 21">
            <a:extLst>
              <a:ext uri="{FF2B5EF4-FFF2-40B4-BE49-F238E27FC236}">
                <a16:creationId xmlns:a16="http://schemas.microsoft.com/office/drawing/2014/main" id="{B6416BFE-2AF8-B76F-96B5-B031FE8AD927}"/>
              </a:ext>
            </a:extLst>
          </p:cNvPr>
          <p:cNvSpPr/>
          <p:nvPr/>
        </p:nvSpPr>
        <p:spPr>
          <a:xfrm>
            <a:off x="4106085" y="4407564"/>
            <a:ext cx="210971" cy="22930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3" name="Pfeil: nach unten 22">
            <a:extLst>
              <a:ext uri="{FF2B5EF4-FFF2-40B4-BE49-F238E27FC236}">
                <a16:creationId xmlns:a16="http://schemas.microsoft.com/office/drawing/2014/main" id="{096A4A6D-B7F9-8CA4-DAA5-6DBE59A310FE}"/>
              </a:ext>
            </a:extLst>
          </p:cNvPr>
          <p:cNvSpPr/>
          <p:nvPr/>
        </p:nvSpPr>
        <p:spPr>
          <a:xfrm>
            <a:off x="4106085" y="5212550"/>
            <a:ext cx="210971" cy="22930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9" name="Additionszeichen 28">
            <a:extLst>
              <a:ext uri="{FF2B5EF4-FFF2-40B4-BE49-F238E27FC236}">
                <a16:creationId xmlns:a16="http://schemas.microsoft.com/office/drawing/2014/main" id="{897902C2-9AB1-DB41-E264-994DA74E79F9}"/>
              </a:ext>
            </a:extLst>
          </p:cNvPr>
          <p:cNvSpPr/>
          <p:nvPr/>
        </p:nvSpPr>
        <p:spPr>
          <a:xfrm>
            <a:off x="6525695" y="3426652"/>
            <a:ext cx="432048" cy="397595"/>
          </a:xfrm>
          <a:prstGeom prst="mathPlus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6661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PNUMPO+Calibri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Elke Schanze</dc:creator>
  <cp:lastModifiedBy>Elke Schanze</cp:lastModifiedBy>
  <cp:revision>3</cp:revision>
  <dcterms:created xsi:type="dcterms:W3CDTF">2024-01-17T10:23:26Z</dcterms:created>
  <dcterms:modified xsi:type="dcterms:W3CDTF">2024-01-17T10:31:00Z</dcterms:modified>
</cp:coreProperties>
</file>